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0.50470809792843707</c:v>
                </c:pt>
                <c:pt idx="1">
                  <c:v>0.49340866290018831</c:v>
                </c:pt>
                <c:pt idx="2">
                  <c:v>0</c:v>
                </c:pt>
                <c:pt idx="3">
                  <c:v>1.8832391713747649E-3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0.84536082474226804</c:v>
                </c:pt>
                <c:pt idx="1">
                  <c:v>0.15463917525773199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3.2015065913370999E-2</c:v>
                </c:pt>
                <c:pt idx="1">
                  <c:v>5.4613935969868167E-2</c:v>
                </c:pt>
                <c:pt idx="2">
                  <c:v>0.1864406779661017</c:v>
                </c:pt>
                <c:pt idx="3">
                  <c:v>0.72693032015065906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0.9472693032015066</c:v>
                </c:pt>
                <c:pt idx="1">
                  <c:v>5.6497175141242938E-3</c:v>
                </c:pt>
                <c:pt idx="2">
                  <c:v>7.5329566854990581E-3</c:v>
                </c:pt>
                <c:pt idx="3">
                  <c:v>1.8832391713747649E-3</c:v>
                </c:pt>
                <c:pt idx="4">
                  <c:v>0</c:v>
                </c:pt>
                <c:pt idx="5">
                  <c:v>3.7664783427495289E-2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0.28820116054158612</c:v>
                </c:pt>
                <c:pt idx="1">
                  <c:v>1.9342359767891681E-3</c:v>
                </c:pt>
                <c:pt idx="2">
                  <c:v>0.66731141199226296</c:v>
                </c:pt>
                <c:pt idx="3">
                  <c:v>0</c:v>
                </c:pt>
                <c:pt idx="4">
                  <c:v>0</c:v>
                </c:pt>
                <c:pt idx="5">
                  <c:v>3.868471953578337E-3</c:v>
                </c:pt>
                <c:pt idx="6">
                  <c:v>1.9342359767891681E-3</c:v>
                </c:pt>
                <c:pt idx="7">
                  <c:v>9.6711798839458421E-3</c:v>
                </c:pt>
                <c:pt idx="8">
                  <c:v>2.707930367504836E-2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2</c:v>
                </c:pt>
                <c:pt idx="3">
                  <c:v>44</c:v>
                </c:pt>
                <c:pt idx="4">
                  <c:v>3</c:v>
                </c:pt>
                <c:pt idx="5">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5.3911201314381811</c:v>
                </c:pt>
                <c:pt idx="1">
                  <c:v>7.4571031965156749</c:v>
                </c:pt>
                <c:pt idx="2">
                  <c:v>5.8167572290967362</c:v>
                </c:pt>
                <c:pt idx="3" formatCode="General">
                  <c:v>7.5113951680179714</c:v>
                </c:pt>
                <c:pt idx="4">
                  <c:v>5.9363150220640986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8.2784530605964743</c:v>
                </c:pt>
                <c:pt idx="2">
                  <c:v>6.5806743221252262</c:v>
                </c:pt>
                <c:pt idx="3" formatCode="General">
                  <c:v>7.9512256923204401</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9.474706758779698</c:v>
                </c:pt>
                <c:pt idx="1">
                  <c:v>9.0568015898323591</c:v>
                </c:pt>
                <c:pt idx="2">
                  <c:v>8.7119829904742936</c:v>
                </c:pt>
                <c:pt idx="3">
                  <c:v>9.0485754839154726</c:v>
                </c:pt>
                <c:pt idx="4">
                  <c:v>7.2293061076716993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8.3386185474182799</c:v>
                </c:pt>
                <c:pt idx="2">
                  <c:v>8.0716997595833799</c:v>
                </c:pt>
                <c:pt idx="3">
                  <c:v>8.4839825749137621</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6.6550216847456527</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0.30193683223031176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0.15831591517356181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1.6527956063949025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0.15831591517356092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0.56786284366876139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0.85159759800184531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7.2293061076716993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3.37211155191941E-2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0.45102198440650199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0.12574155717495916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1.312723948266286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0.12574155717496005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0.45102198440650199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0.34789448188177197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7.3446388151270767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0.41020690760307588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0.18415271298465985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1.9225280957576079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0.18415271298466074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0.66053677010389755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0.64029793601026341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5.3911201314381811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7.2900713210194157</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0.27128015162468788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0.12047355171059193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1.2577267215097376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0.12047355171059326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0.43212619265885177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1.649605169907713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3.5548239477440191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8.332245940930072E-2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0.21856264686535809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6.0933631856759263E-2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0.63613843816099447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6.0933631856759263E-2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0.16176566522834079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8.9732553730132079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0.11550374501450289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0.27907100750316438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7.7802910410250448E-2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0.81225130366599263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7.7802910410252224E-2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0.27907100750316438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0.41802679376165663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8.2637511804925179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0.23832542238559906</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9.9118971654343468E-2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1.0347879471314174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9.9118971654345245E-2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0.35552951857968829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0.28711615642349564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8.097312089395432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0.3911867614460407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0.13704453710271114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1.4307254488941759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0.13704453710271114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0.49156460652170342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1.7160316137626968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5.8167572290967362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0.18443988588010995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0.23087762742351003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6.4366956363100414E-2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0.67198185701870727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6.4366956363100414E-2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0.23087762742351003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0.33084603666848977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9.0345281063745819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8.1278960782553007</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0.18952136339749259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5.9841635231268953E-2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0.62473814891762203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5.9841635231268953E-2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0.19081850620531426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9.0856351829573008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0.50022134307560417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0.17106058281289904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1.7858481214005444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0.17106058281289904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0.61357665076992252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0.61532016226997754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6.7015328504881886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5.5713625333637218E-2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0.43102912831473983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0.12016769837368368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1.2545336562333276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0.12016769837368457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0.43102912831473894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0.18333376253916001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8.1351007935961679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0.2825796446705704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9.6484006892316287E-2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1.0072792902986052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9.6484006892318064E-2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0.34607817200413571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0.25928424070750467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8.2053058773913783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0.25313271894710354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0.36494948784499037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0.10174518865686455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1.0622052786008922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0.10174518865686366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0.36494948784499215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0.3897013964777063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8.5119056868434733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8.9348629955985537</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5.6172555555230375E-2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0.22925130337550215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6.3913549377769385E-2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0.66724835266797555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6.3913549377769385E-2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0.22925130337550215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0.28066852844572665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8.856235281656442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0.11489809700603004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5.8150404912410636E-2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0.6070819452608518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5.8150404912410636E-2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0.20857949914795704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0.16521802634464677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9.1167854078973818</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0.11791395947495786</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0.2252973033290111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6.2811203726992559E-2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0.65574002107454987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6.2811203726992559E-2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0.2252973033290111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0.20649672383179762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8.8315682972418355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8.6498376375799033</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0.33624510680150177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9.6704991341447055E-2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1.0095863364739834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9.6704991341447055E-2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0.34687082040939465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0.70541464229298434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7.9447591878528874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0.2006467854214371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0.25259896489416711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7.0422702849777252E-2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0.73520298785477323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7.0422702849777252E-2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0.25259896489416711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0.19315783272564069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8.8483239843450505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0.1159517125941143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0.19053848357432557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5.3120704654604722E-2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0.55457259092036892</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5.3120704654604722E-2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0.19053848357432557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0.23467506165752816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9.0657491759970856</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0.23877795214120479</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7.2991737562499992E-2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0.76202334436289121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7.2991737562499992E-2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0.26181382718928781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0.18117898231913898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8.7405182021245924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8.4246075698896927</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0.31660606830345284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0.3009321688757165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8.3897638755378701E-2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0.87587939955232841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8.3897638755379589E-2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0.3009321688757165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0.61212921011140509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7.9439385968973264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0.18873556762608423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5.8299119630842E-2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0.6086345057407101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5.8299119630842E-2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0.20911292349011212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0.32964280117528588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8.8887404897475761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0.26445757225157607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0.27106610829141431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7.5571204358851674E-2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0.78895261033832575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7.5571204358852562E-2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0.27106610829141342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0.51371697989059761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7.2980861146800784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0.25884702416055649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8.0754008758506579E-2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0.84306035011396574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8.0754008758505691E-2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0.28965629261584169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0.3382545363794538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8.0032593051096068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8.1993516647555609E-2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0.22574166938915941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6.2935089662246924E-2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0.65703337259426231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6.2935089662246924E-2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0.22574166938915852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0.52987664021274306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8.3817447827703582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0.12588233421029393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0.19805093374928262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5.5215119596352835E-2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0.57643798461686302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5.5215119596352835E-2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0.19805093374928262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0.44731619048293148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8.9380510754095308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2.9838491121477517E-2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0.13126006719880401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3.6594325365726377E-2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0.38203954490079184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3.6594325365726377E-2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0.13126006719880401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8.1127081424503089E-2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9.5184326246133821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0.453595301837594</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0.34475137238888109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9.6114105079435852E-2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1.0034175680550881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9.611410507943674E-2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0.34475137238887932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0.35614001115215999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9.0485754839154726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0.37761709744908778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0.17502831399645213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1.8272706698559178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0.17502831399645302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0.62780849290869867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4.2070581109854288E-3</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9.474706758779698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0.2408424187453706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0.5267464235425221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0.14685296465034714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1.5331240355340796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0.14685296465034625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0.52674642354252299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0.10417130353599724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8.7119829904742936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0.84526902953352501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0.43675384888925795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0.12176370766883693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1.2711957659643938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0.12176370766883871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0.43675384888925706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0.33303587553524494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9.0568015898323591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1.4061695916864396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0.42184959062176297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0.11760851189593335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1.2278161138956962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0.11760851189593424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0.42184959062176297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0.42448871822050371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8.1293924913160218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0.60209514475882742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0.18650164341728459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1.9470505949296895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0.18650164341728637</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0.6689621410692137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0.5557952459387856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6.093449735661908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7.010177166596363</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0.1484154866661731</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0.6900390870997013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0.19237773838825056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2.0083961895284599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0.19237773838825056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0.69003908709970041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4.6744280677941674E-2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7.3462613085674207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0.18344637112296347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0.72298457477850153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0.20156269403530747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2.1042858183237918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0.20156269403530835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0.72298457477850064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0.22068849627438603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6.6740930246253054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6.8505167124409114</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0.18794181748513772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8.8671338473510275E-2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0.92571614471927965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8.8671338473511163E-2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0.31805493694225717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0.55993711487578768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7.0076398852444104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0.88998496206706523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0.48515305592439084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0.13525704473230515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1.4120642831292995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0.13525704473230427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0.48515305592439084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9.6095937953228017E-2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7.4571031965156749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0.2328821536359813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0.33545472010899235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9.3522267930464587E-2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0.9763591573601591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9.3522267930465475E-2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0.33545472010899147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0.51825733601409407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5.6301566217327883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0.13135170671956242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8.3500895898850125E-2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0.87173746063596269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8.3500895898850125E-2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0.29950909320788988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0.60229106789538811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6.8224545289176808</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0.10415915596116587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0.11947989806225934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1.2473531189414597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0.11947989806225934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0.42856205960409355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0.64234371787511613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4.5663036576928402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3.1455701671035285E-2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0.47238512416727207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0.13169744081819257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1.374902525239702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0.13169744081819168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0.47238512416727207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0.68718710002463013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5.9363150220640986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0.27970486455173393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0.13128433776594939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3.6601091818386777E-2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0.3821101857028637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3.6601091818386777E-2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0.13128433776594939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0.22155851253348935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8.9792895484142825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0.29043585116159587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0.11269555867568481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1.1765255819997265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0.1126955586756857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0.40422733461924309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0.50356519584191162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7.8643020230911622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1.7528335910197654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0.39265630457884892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0.10946964201152998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1.1428474714745303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0.10946964201152998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0.39265630457884892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0.35741033832827362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6.1880678402415494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0.80818160237406289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0.41519285045921794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0.11575266250790595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1.2084413106025531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0.11575266250790683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0.41519285045921706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0.12084038661484264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7.5113951680179714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0.33344741240230302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0.12664742793882944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1.3221811100231751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0.12664742793882944</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0.45427124931713259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0.99959479979525767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7.8700769668888029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0.26319641623424506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0.327367885516618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9.1267718907540818E-2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0.95282198666315221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9.1267718907539042E-2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0.32736788551661888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0.97746476068804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6.3730960904696774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9.1846739813154166</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5.0937672742445983E-2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0.21971013475508272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6.1253542901191338E-2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0.63947826390178975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6.1253542901191338E-2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0.21971013475508272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0.15297722356040744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9.1846739813154166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9.2310703388229918</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0.21997442893505514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0.19173097975570386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5.3453163674243243E-2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0.55804341573519167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5.3453163674243243E-2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0.19173097975570386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0.13747454147931215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9.2310703388229918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8.2871436327087551</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0.20992393231867101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7.4422141002719933E-2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0.77695655255473994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7.4422141002720821E-2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0.2669445366588139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0.37992485187003844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8.2871436327087551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Sheet1!$E$2:$E$3</c:f>
              <c:numCache>
                <c:formatCode>0.0;;</c:formatCode>
                <c:ptCount val="2"/>
                <c:pt idx="0">
                  <c:v>5.3911201314381811</c:v>
                </c:pt>
                <c:pt idx="1">
                  <c:v>5.3911201314381811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Dorset County Hospital (95)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4.6088798685618189</c:v>
                </c:pt>
                <c:pt idx="1">
                  <c:v>4.6088798685618189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Sheet1!$G$2:$G$3</c:f>
              <c:numCache>
                <c:formatCode>0.0;;</c:formatCode>
                <c:ptCount val="2"/>
                <c:pt idx="0">
                  <c:v>7.3446388151270767</c:v>
                </c:pt>
                <c:pt idx="1">
                  <c:v>7.3446388151270758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(97)</c:v>
                </c:pt>
                <c:pt idx="1">
                  <c:v>Dorset County Hospital (97)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2.6553611848729233</c:v>
                </c:pt>
                <c:pt idx="1">
                  <c:v>2.6553611848729242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Sheet1!$G$2:$G$3</c:f>
              <c:numCache>
                <c:formatCode>0.0;;</c:formatCode>
                <c:ptCount val="2"/>
                <c:pt idx="0">
                  <c:v>7.2293061076716993</c:v>
                </c:pt>
                <c:pt idx="1">
                  <c:v>7.2293240012477504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2.7706938923283007</c:v>
                </c:pt>
                <c:pt idx="1">
                  <c:v>2.7706759987522496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Sheet1!$G$2:$G$3</c:f>
              <c:numCache>
                <c:formatCode>0.0;;</c:formatCode>
                <c:ptCount val="2"/>
                <c:pt idx="0">
                  <c:v>8.097312089395432</c:v>
                </c:pt>
                <c:pt idx="1">
                  <c:v>8.0973062527856516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1.902687910604568</c:v>
                </c:pt>
                <c:pt idx="1">
                  <c:v>1.9026937472143484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Sheet1!$F$2:$F$3</c:f>
              <c:numCache>
                <c:formatCode>0.0;;</c:formatCode>
                <c:ptCount val="2"/>
                <c:pt idx="0">
                  <c:v>5.8167572290967362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Sheet1!$G$2:$G$3</c:f>
              <c:numCache>
                <c:formatCode>0.0;;</c:formatCode>
                <c:ptCount val="2"/>
                <c:pt idx="0">
                  <c:v>0</c:v>
                </c:pt>
                <c:pt idx="1">
                  <c:v>5.8167720982932796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4.1832427709032638</c:v>
                </c:pt>
                <c:pt idx="1">
                  <c:v>4.1832279017067204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Sheet1!$G$2:$G$3</c:f>
              <c:numCache>
                <c:formatCode>0.0;;</c:formatCode>
                <c:ptCount val="2"/>
                <c:pt idx="0">
                  <c:v>8.2637511804925179</c:v>
                </c:pt>
                <c:pt idx="1">
                  <c:v>8.2637539530785311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1.7362488195074821</c:v>
                </c:pt>
                <c:pt idx="1">
                  <c:v>1.7362460469214689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Sheet1!$G$2:$G$3</c:f>
              <c:numCache>
                <c:formatCode>0.0;;</c:formatCode>
                <c:ptCount val="2"/>
                <c:pt idx="0">
                  <c:v>8.9732553730132079</c:v>
                </c:pt>
                <c:pt idx="1">
                  <c:v>8.9732705760822675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1.0267446269867921</c:v>
                </c:pt>
                <c:pt idx="1">
                  <c:v>1.0267294239177325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Sheet1!$G$2:$G$3</c:f>
              <c:numCache>
                <c:formatCode>0.0;;</c:formatCode>
                <c:ptCount val="2"/>
                <c:pt idx="0">
                  <c:v>3.5548239477440191</c:v>
                </c:pt>
                <c:pt idx="1">
                  <c:v>3.5548317894920158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Dorset County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6.4451760522559809</c:v>
                </c:pt>
                <c:pt idx="1">
                  <c:v>6.4451682105079842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Sheet1!$G$2:$G$3</c:f>
              <c:numCache>
                <c:formatCode>0.0;;</c:formatCode>
                <c:ptCount val="2"/>
                <c:pt idx="0">
                  <c:v>9.0345281063745819</c:v>
                </c:pt>
                <c:pt idx="1">
                  <c:v>9.0345348438211559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0.96547189362541808</c:v>
                </c:pt>
                <c:pt idx="1">
                  <c:v>0.9654651561788441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Sheet1!$G$2:$G$3</c:f>
              <c:numCache>
                <c:formatCode>0.0;;</c:formatCode>
                <c:ptCount val="2"/>
                <c:pt idx="0">
                  <c:v>8.5119056868434733</c:v>
                </c:pt>
                <c:pt idx="1">
                  <c:v>8.5119114325258334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(398)</c:v>
                </c:pt>
                <c:pt idx="1">
                  <c:v>Dorset County Hospital (398)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1.4880943131565267</c:v>
                </c:pt>
                <c:pt idx="1">
                  <c:v>1.4880885674741666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Sheet1!$G$2:$G$3</c:f>
              <c:numCache>
                <c:formatCode>0.0;;</c:formatCode>
                <c:ptCount val="2"/>
                <c:pt idx="0">
                  <c:v>8.2053058773913783</c:v>
                </c:pt>
                <c:pt idx="1">
                  <c:v>8.2053200389129852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(271)</c:v>
                </c:pt>
                <c:pt idx="1">
                  <c:v>Dorset County Hospital (271)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1.7946941226086217</c:v>
                </c:pt>
                <c:pt idx="1">
                  <c:v>1.7946799610870148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Sheet1!$G$2:$G$3</c:f>
              <c:numCache>
                <c:formatCode>0.0;;</c:formatCode>
                <c:ptCount val="2"/>
                <c:pt idx="0">
                  <c:v>8.1351007935961679</c:v>
                </c:pt>
                <c:pt idx="1">
                  <c:v>8.1350953006767259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(174)</c:v>
                </c:pt>
                <c:pt idx="1">
                  <c:v>Dorset County Hospital (174)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1.8648992064038321</c:v>
                </c:pt>
                <c:pt idx="1">
                  <c:v>1.8649046993232741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Sheet1!$G$2:$G$3</c:f>
              <c:numCache>
                <c:formatCode>0.0;;</c:formatCode>
                <c:ptCount val="2"/>
                <c:pt idx="0">
                  <c:v>6.7015328504881886</c:v>
                </c:pt>
                <c:pt idx="1">
                  <c:v>6.7015402578316774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Dorset County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3.2984671495118114</c:v>
                </c:pt>
                <c:pt idx="1">
                  <c:v>3.2984597421683226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Sheet1!$E$2:$E$3</c:f>
              <c:numCache>
                <c:formatCode>0.0;;</c:formatCode>
                <c:ptCount val="2"/>
                <c:pt idx="0">
                  <c:v>0</c:v>
                </c:pt>
                <c:pt idx="1">
                  <c:v>9.0856431462886373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Sheet1!$F$2:$F$3</c:f>
              <c:numCache>
                <c:formatCode>0.0;;</c:formatCode>
                <c:ptCount val="2"/>
                <c:pt idx="0">
                  <c:v>9.0856351829573008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(485)</c:v>
                </c:pt>
                <c:pt idx="1">
                  <c:v>Dorset County Hospital (485)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0.91436481704269923</c:v>
                </c:pt>
                <c:pt idx="1">
                  <c:v>0.91435685371136266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Sheet1!$G$2:$G$3</c:f>
              <c:numCache>
                <c:formatCode>0.0;;</c:formatCode>
                <c:ptCount val="2"/>
                <c:pt idx="0">
                  <c:v>8.8315682972418355</c:v>
                </c:pt>
                <c:pt idx="1">
                  <c:v>8.8315767596332329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1.1684317027581645</c:v>
                </c:pt>
                <c:pt idx="1">
                  <c:v>1.1684232403667671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Sheet1!$G$2:$G$3</c:f>
              <c:numCache>
                <c:formatCode>0.0;;</c:formatCode>
                <c:ptCount val="2"/>
                <c:pt idx="0">
                  <c:v>9.1167854078973818</c:v>
                </c:pt>
                <c:pt idx="1">
                  <c:v>9.116797624897675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0.88321459210261821</c:v>
                </c:pt>
                <c:pt idx="1">
                  <c:v>0.88320237510232502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Sheet1!$G$2:$G$3</c:f>
              <c:numCache>
                <c:formatCode>0.0;;</c:formatCode>
                <c:ptCount val="2"/>
                <c:pt idx="0">
                  <c:v>8.856235281656442</c:v>
                </c:pt>
                <c:pt idx="1">
                  <c:v>8.8562316279454869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Dorset County Hospital (502)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1.143764718343558</c:v>
                </c:pt>
                <c:pt idx="1">
                  <c:v>1.1437683720545131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Sheet1!$G$2:$G$3</c:f>
              <c:numCache>
                <c:formatCode>0.0;;</c:formatCode>
                <c:ptCount val="2"/>
                <c:pt idx="0">
                  <c:v>8.7405182021245924</c:v>
                </c:pt>
                <c:pt idx="1">
                  <c:v>8.7405366340258848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(484)</c:v>
                </c:pt>
                <c:pt idx="1">
                  <c:v>Dorset County Hospital (484)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1.2594817978754076</c:v>
                </c:pt>
                <c:pt idx="1">
                  <c:v>1.2594633659741152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Sheet1!$G$2:$G$3</c:f>
              <c:numCache>
                <c:formatCode>0.0;;</c:formatCode>
                <c:ptCount val="2"/>
                <c:pt idx="0">
                  <c:v>9.0657491759970856</c:v>
                </c:pt>
                <c:pt idx="1">
                  <c:v>9.065751995005451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Dorset County Hospital (526)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0.93425082400291437</c:v>
                </c:pt>
                <c:pt idx="1">
                  <c:v>0.93424800499454896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Sheet1!$G$2:$G$3</c:f>
              <c:numCache>
                <c:formatCode>0.0;;</c:formatCode>
                <c:ptCount val="2"/>
                <c:pt idx="0">
                  <c:v>8.8483239843450505</c:v>
                </c:pt>
                <c:pt idx="1">
                  <c:v>8.8483235872849058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Dorset County Hospital (512)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1.1516760156549495</c:v>
                </c:pt>
                <c:pt idx="1">
                  <c:v>1.1516764127150942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Sheet1!$G$2:$G$3</c:f>
              <c:numCache>
                <c:formatCode>0.0;;</c:formatCode>
                <c:ptCount val="2"/>
                <c:pt idx="0">
                  <c:v>7.9447591878528874</c:v>
                </c:pt>
                <c:pt idx="1">
                  <c:v>7.9447530793589607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2.0552408121471126</c:v>
                </c:pt>
                <c:pt idx="1">
                  <c:v>2.0552469206410393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Sheet1!$G$2:$G$3</c:f>
              <c:numCache>
                <c:formatCode>0.0;;</c:formatCode>
                <c:ptCount val="2"/>
                <c:pt idx="0">
                  <c:v>8.0032593051096068</c:v>
                </c:pt>
                <c:pt idx="1">
                  <c:v>8.0032850907468713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Dorset County Hospital (458)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1.9967406948903932</c:v>
                </c:pt>
                <c:pt idx="1">
                  <c:v>1.9967149092531287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Sheet1!$G$2:$G$3</c:f>
              <c:numCache>
                <c:formatCode>0.0;;</c:formatCode>
                <c:ptCount val="2"/>
                <c:pt idx="0">
                  <c:v>7.2980861146800784</c:v>
                </c:pt>
                <c:pt idx="1">
                  <c:v>7.2980837029217112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Dorset County Hospital (499)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2.7019138853199216</c:v>
                </c:pt>
                <c:pt idx="1">
                  <c:v>2.7019162970782888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Sheet1!$G$2:$G$3</c:f>
              <c:numCache>
                <c:formatCode>0.0;;</c:formatCode>
                <c:ptCount val="2"/>
                <c:pt idx="0">
                  <c:v>8.8887404897475761</c:v>
                </c:pt>
                <c:pt idx="1">
                  <c:v>8.8887458042340484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1.1112595102524239</c:v>
                </c:pt>
                <c:pt idx="1">
                  <c:v>1.1112541957659516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Sheet1!$G$2:$G$3</c:f>
              <c:numCache>
                <c:formatCode>0.0;;</c:formatCode>
                <c:ptCount val="2"/>
                <c:pt idx="0">
                  <c:v>7.9439385968973264</c:v>
                </c:pt>
                <c:pt idx="1">
                  <c:v>7.943942211377462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(442)</c:v>
                </c:pt>
                <c:pt idx="1">
                  <c:v>Dorset County Hospital (442)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2.0560614031026736</c:v>
                </c:pt>
                <c:pt idx="1">
                  <c:v>2.056057788622538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Sheet1!$G$2:$G$3</c:f>
              <c:numCache>
                <c:formatCode>0.0;;</c:formatCode>
                <c:ptCount val="2"/>
                <c:pt idx="0">
                  <c:v>9.5184326246133821</c:v>
                </c:pt>
                <c:pt idx="1">
                  <c:v>9.5184329228383149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Dorset County Hospital (506)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0.48156737538661787</c:v>
                </c:pt>
                <c:pt idx="1">
                  <c:v>0.48156707716168512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Sheet1!$G$2:$G$3</c:f>
              <c:numCache>
                <c:formatCode>0.0;;</c:formatCode>
                <c:ptCount val="2"/>
                <c:pt idx="0">
                  <c:v>8.9380510754095308</c:v>
                </c:pt>
                <c:pt idx="1">
                  <c:v>8.9380594962435129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(443)</c:v>
                </c:pt>
                <c:pt idx="1">
                  <c:v>Dorset County Hospital (443)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1.0619489245904692</c:v>
                </c:pt>
                <c:pt idx="1">
                  <c:v>1.0619405037564871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Sheet1!$G$2:$G$3</c:f>
              <c:numCache>
                <c:formatCode>0.0;;</c:formatCode>
                <c:ptCount val="2"/>
                <c:pt idx="0">
                  <c:v>8.3817447827703582</c:v>
                </c:pt>
                <c:pt idx="1">
                  <c:v>8.3817416189044653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Dorset County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1.6182552172296418</c:v>
                </c:pt>
                <c:pt idx="1">
                  <c:v>1.6182583810955347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Sheet1!$G$2:$G$3</c:f>
              <c:numCache>
                <c:formatCode>0.0;;</c:formatCode>
                <c:ptCount val="2"/>
                <c:pt idx="0">
                  <c:v>0</c:v>
                </c:pt>
                <c:pt idx="1">
                  <c:v>9.0567887113499914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Sheet1!$H$2:$H$3</c:f>
              <c:numCache>
                <c:formatCode>0.0;;</c:formatCode>
                <c:ptCount val="2"/>
                <c:pt idx="0">
                  <c:v>9.0568015898323591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c:v>
                </c:pt>
                <c:pt idx="1">
                  <c:v>Dorset County Hospital (65)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0.94319841016764094</c:v>
                </c:pt>
                <c:pt idx="1">
                  <c:v>0.94321128865000858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Sheet1!$G$2:$G$3</c:f>
              <c:numCache>
                <c:formatCode>0.0;;</c:formatCode>
                <c:ptCount val="2"/>
                <c:pt idx="0">
                  <c:v>8.7119829904742936</c:v>
                </c:pt>
                <c:pt idx="1">
                  <c:v>8.7119621928045294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Dorset County Hospital (72)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1.2880170095257064</c:v>
                </c:pt>
                <c:pt idx="1">
                  <c:v>1.2880378071954706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Sheet1!$I$2:$I$3</c:f>
              <c:numCache>
                <c:formatCode>0.0;;</c:formatCode>
                <c:ptCount val="2"/>
                <c:pt idx="0">
                  <c:v>9.474706758779698</c:v>
                </c:pt>
                <c:pt idx="1">
                  <c:v>9.4747002969409984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Dorset County Hospital (46)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0.52529324122030197</c:v>
                </c:pt>
                <c:pt idx="1">
                  <c:v>0.52529970305900164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Sheet1!$G$2:$G$3</c:f>
              <c:numCache>
                <c:formatCode>0.0;;</c:formatCode>
                <c:ptCount val="2"/>
                <c:pt idx="0">
                  <c:v>0</c:v>
                </c:pt>
                <c:pt idx="1">
                  <c:v>9.0486161011485269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Sheet1!$H$2:$H$3</c:f>
              <c:numCache>
                <c:formatCode>0.0;;</c:formatCode>
                <c:ptCount val="2"/>
                <c:pt idx="0">
                  <c:v>9.0485754839154726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(184)</c:v>
                </c:pt>
                <c:pt idx="1">
                  <c:v>Dorset County Hospital (184)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0.95142451608452738</c:v>
                </c:pt>
                <c:pt idx="1">
                  <c:v>0.95138389885147312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Sheet1!$G$2:$G$3</c:f>
              <c:numCache>
                <c:formatCode>0.0;;</c:formatCode>
                <c:ptCount val="2"/>
                <c:pt idx="0">
                  <c:v>8.1293924913160218</c:v>
                </c:pt>
                <c:pt idx="1">
                  <c:v>8.1294360242941757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Dorset County Hospital (154)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1.8706075086839782</c:v>
                </c:pt>
                <c:pt idx="1">
                  <c:v>1.8705639757058243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Sheet1!$G$2:$G$3</c:f>
              <c:numCache>
                <c:formatCode>0.0;;</c:formatCode>
                <c:ptCount val="2"/>
                <c:pt idx="0">
                  <c:v>6.093449735661908</c:v>
                </c:pt>
                <c:pt idx="1">
                  <c:v>6.0934742306174936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Dorset County Hospital (103)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3.906550264338092</c:v>
                </c:pt>
                <c:pt idx="1">
                  <c:v>3.9065257693825064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Sheet1!$G$2:$G$3</c:f>
              <c:numCache>
                <c:formatCode>0.0;;</c:formatCode>
                <c:ptCount val="2"/>
                <c:pt idx="0">
                  <c:v>6.6740930246253054</c:v>
                </c:pt>
                <c:pt idx="1">
                  <c:v>6.6740421520654873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Dorset County Hospital (40)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3.3259069753746946</c:v>
                </c:pt>
                <c:pt idx="1">
                  <c:v>3.3259578479345127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Sheet1!$G$2:$G$3</c:f>
              <c:numCache>
                <c:formatCode>0.0;;</c:formatCode>
                <c:ptCount val="2"/>
                <c:pt idx="0">
                  <c:v>7.3462613085674207</c:v>
                </c:pt>
                <c:pt idx="1">
                  <c:v>7.3462221254443651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c:v>
                </c:pt>
                <c:pt idx="1">
                  <c:v>Dorset County Hospital (42)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2.6537386914325793</c:v>
                </c:pt>
                <c:pt idx="1">
                  <c:v>2.6537778745556349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Sheet1!$G$2:$G$3</c:f>
              <c:numCache>
                <c:formatCode>0.0;;</c:formatCode>
                <c:ptCount val="2"/>
                <c:pt idx="0">
                  <c:v>6.8224545289176808</c:v>
                </c:pt>
                <c:pt idx="1">
                  <c:v>6.8224685090127908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(508)</c:v>
                </c:pt>
                <c:pt idx="1">
                  <c:v>Dorset County Hospital (508)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3.1775454710823192</c:v>
                </c:pt>
                <c:pt idx="1">
                  <c:v>3.1775314909872092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Sheet1!$G$2:$G$3</c:f>
              <c:numCache>
                <c:formatCode>0.0;;</c:formatCode>
                <c:ptCount val="2"/>
                <c:pt idx="0">
                  <c:v>5.6301566217327883</c:v>
                </c:pt>
                <c:pt idx="1">
                  <c:v>5.6301833681879501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(378)</c:v>
                </c:pt>
                <c:pt idx="1">
                  <c:v>Dorset County Hospital (378)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4.3698433782672117</c:v>
                </c:pt>
                <c:pt idx="1">
                  <c:v>4.3698166318120499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Sheet1!$F$2:$F$3</c:f>
              <c:numCache>
                <c:formatCode>0.0;;</c:formatCode>
                <c:ptCount val="2"/>
                <c:pt idx="0">
                  <c:v>7.4571031965156749</c:v>
                </c:pt>
                <c:pt idx="1">
                  <c:v>7.4570816845117314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Dorset County Hospital (179)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2.5428968034843251</c:v>
                </c:pt>
                <c:pt idx="1">
                  <c:v>2.5429183154882686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Sheet1!$G$2:$G$3</c:f>
              <c:numCache>
                <c:formatCode>0.0;;</c:formatCode>
                <c:ptCount val="2"/>
                <c:pt idx="0">
                  <c:v>7.0076398852444104</c:v>
                </c:pt>
                <c:pt idx="1">
                  <c:v>7.0076367578088297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(522)</c:v>
                </c:pt>
                <c:pt idx="1">
                  <c:v>Dorset County Hospital (522)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2.9923601147555896</c:v>
                </c:pt>
                <c:pt idx="1">
                  <c:v>2.9923632421911703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Sheet1!$G$2:$G$3</c:f>
              <c:numCache>
                <c:formatCode>0.0;;</c:formatCode>
                <c:ptCount val="2"/>
                <c:pt idx="0">
                  <c:v>7.8643020230911622</c:v>
                </c:pt>
                <c:pt idx="1">
                  <c:v>7.864305439987505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Dorset County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2.1356979769088378</c:v>
                </c:pt>
                <c:pt idx="1">
                  <c:v>2.135694560012495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Sheet1!$G$2:$G$3</c:f>
              <c:numCache>
                <c:formatCode>0.0;;</c:formatCode>
                <c:ptCount val="2"/>
                <c:pt idx="0">
                  <c:v>8.9792895484142825</c:v>
                </c:pt>
                <c:pt idx="1">
                  <c:v>8.9792886055977164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Dorset County Hospital (369)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1.0207104515857175</c:v>
                </c:pt>
                <c:pt idx="1">
                  <c:v>1.0207113944022836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Sheet1!$G$2:$G$3</c:f>
              <c:numCache>
                <c:formatCode>0.0;;</c:formatCode>
                <c:ptCount val="2"/>
                <c:pt idx="0">
                  <c:v>5.9363150220640986</c:v>
                </c:pt>
                <c:pt idx="1">
                  <c:v>5.9363421017374591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(292)</c:v>
                </c:pt>
                <c:pt idx="1">
                  <c:v>Dorset County Hospital (292)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4.0636849779359014</c:v>
                </c:pt>
                <c:pt idx="1">
                  <c:v>4.0636578982625409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Sheet1!$G$2:$G$3</c:f>
              <c:numCache>
                <c:formatCode>0.0;;</c:formatCode>
                <c:ptCount val="2"/>
                <c:pt idx="0">
                  <c:v>4.5663036576928402</c:v>
                </c:pt>
                <c:pt idx="1">
                  <c:v>4.5663247708630816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Dorset County Hospital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5.4336963423071598</c:v>
                </c:pt>
                <c:pt idx="1">
                  <c:v>5.4336752291369184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Sheet1!$G$2:$G$3</c:f>
              <c:numCache>
                <c:formatCode>0.0;;</c:formatCode>
                <c:ptCount val="2"/>
                <c:pt idx="0">
                  <c:v>6.3730960904696774</c:v>
                </c:pt>
                <c:pt idx="1">
                  <c:v>6.373124279895535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(464)</c:v>
                </c:pt>
                <c:pt idx="1">
                  <c:v>Dorset County Hospital (464)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3.6269039095303226</c:v>
                </c:pt>
                <c:pt idx="1">
                  <c:v>3.626875720104465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Sheet1!$G$2:$G$3</c:f>
              <c:numCache>
                <c:formatCode>0.0;;</c:formatCode>
                <c:ptCount val="2"/>
                <c:pt idx="0">
                  <c:v>7.8700769668888029</c:v>
                </c:pt>
                <c:pt idx="1">
                  <c:v>7.8700809669427159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Dorset County Hospital (470)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2.1299230331111971</c:v>
                </c:pt>
                <c:pt idx="1">
                  <c:v>2.1299190330572841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Sheet1!$G$2:$G$3</c:f>
              <c:numCache>
                <c:formatCode>0.0;;</c:formatCode>
                <c:ptCount val="2"/>
                <c:pt idx="0">
                  <c:v>7.5113951680179714</c:v>
                </c:pt>
                <c:pt idx="1">
                  <c:v>7.5114061636713343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(275)</c:v>
                </c:pt>
                <c:pt idx="1">
                  <c:v>Dorset County Hospital (275)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2.4886048319820286</c:v>
                </c:pt>
                <c:pt idx="1">
                  <c:v>2.4885938363286657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Sheet1!$G$2:$G$3</c:f>
              <c:numCache>
                <c:formatCode>0.0;;</c:formatCode>
                <c:ptCount val="2"/>
                <c:pt idx="0">
                  <c:v>6.1880678402415494</c:v>
                </c:pt>
                <c:pt idx="1">
                  <c:v>6.1880857383941246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(312)</c:v>
                </c:pt>
                <c:pt idx="1">
                  <c:v>Dorset County Hospital (312)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3.8119321597584506</c:v>
                </c:pt>
                <c:pt idx="1">
                  <c:v>3.8119142616058754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Sheet1!$G$2:$G$3</c:f>
              <c:numCache>
                <c:formatCode>0.0;;</c:formatCode>
                <c:ptCount val="2"/>
                <c:pt idx="0">
                  <c:v>9.1846739813154166</c:v>
                </c:pt>
                <c:pt idx="1">
                  <c:v>9.1846789547961549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Dorset County Hospital (518)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0.81532601868458343</c:v>
                </c:pt>
                <c:pt idx="1">
                  <c:v>0.81532104520384507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Sheet1!$G$2:$G$3</c:f>
              <c:numCache>
                <c:formatCode>0.0;;</c:formatCode>
                <c:ptCount val="2"/>
                <c:pt idx="0">
                  <c:v>9.2310703388229918</c:v>
                </c:pt>
                <c:pt idx="1">
                  <c:v>9.2310676350669745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(497)</c:v>
                </c:pt>
                <c:pt idx="1">
                  <c:v>Dorset County Hospital (497)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0.76892966117700823</c:v>
                </c:pt>
                <c:pt idx="1">
                  <c:v>0.76893236493302553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Sheet1!$G$2:$G$3</c:f>
              <c:numCache>
                <c:formatCode>0.0;;</c:formatCode>
                <c:ptCount val="2"/>
                <c:pt idx="0">
                  <c:v>8.2871436327087551</c:v>
                </c:pt>
                <c:pt idx="1">
                  <c:v>8.2871431910809594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(521)</c:v>
                </c:pt>
                <c:pt idx="1">
                  <c:v>Dorset County Hospital (521)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1.7128563672912449</c:v>
                </c:pt>
                <c:pt idx="1">
                  <c:v>1.7128568089190406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5.2174116928717043</c:v>
                </c:pt>
                <c:pt idx="1">
                  <c:v>5.3911201314381811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6.8834016112943361</c:v>
                </c:pt>
                <c:pt idx="1">
                  <c:v>7.3446388151270767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7.8264944758370643</c:v>
                </c:pt>
                <c:pt idx="1">
                  <c:v>7.0786709117827096</c:v>
                </c:pt>
                <c:pt idx="2">
                  <c:v>6.9387891474948997</c:v>
                </c:pt>
                <c:pt idx="3">
                  <c:v>7.1474044555827883</c:v>
                </c:pt>
                <c:pt idx="4">
                  <c:v>7.1090927846609011</c:v>
                </c:pt>
                <c:pt idx="5">
                  <c:v>7.2293061076716993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5.9469439445145014</c:v>
                </c:pt>
                <c:pt idx="1">
                  <c:v>6.1559081704716911</c:v>
                </c:pt>
                <c:pt idx="2">
                  <c:v>5.8167572290967362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8.429989434617303</c:v>
                </c:pt>
                <c:pt idx="1">
                  <c:v>8.3225679310778293</c:v>
                </c:pt>
                <c:pt idx="2">
                  <c:v>8.097312089395432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7.8569393244513392</c:v>
                </c:pt>
                <c:pt idx="1">
                  <c:v>8.3851235690079946</c:v>
                </c:pt>
                <c:pt idx="2">
                  <c:v>8.2637511804925179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9.0916583803916815</c:v>
                </c:pt>
                <c:pt idx="1">
                  <c:v>9.088731835151604</c:v>
                </c:pt>
                <c:pt idx="2">
                  <c:v>8.9732553730132079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3.6012799402489009</c:v>
                </c:pt>
                <c:pt idx="1">
                  <c:v>3.616046388179385</c:v>
                </c:pt>
                <c:pt idx="2">
                  <c:v>3.5548239477440191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9.5281290265044927</c:v>
                </c:pt>
                <c:pt idx="1">
                  <c:v>9.2794087307034392</c:v>
                </c:pt>
                <c:pt idx="2">
                  <c:v>9.0500401186777548</c:v>
                </c:pt>
                <c:pt idx="3">
                  <c:v>9.094158222964392</c:v>
                </c:pt>
                <c:pt idx="4">
                  <c:v>8.9066078953767356</c:v>
                </c:pt>
                <c:pt idx="5">
                  <c:v>9.0345281063745819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8.8177651100921288</c:v>
                </c:pt>
                <c:pt idx="1">
                  <c:v>8.1086679345067125</c:v>
                </c:pt>
                <c:pt idx="2">
                  <c:v>8.1923445860934994</c:v>
                </c:pt>
                <c:pt idx="3">
                  <c:v>8.2387525062280247</c:v>
                </c:pt>
                <c:pt idx="4">
                  <c:v>8.2555642217405047</c:v>
                </c:pt>
                <c:pt idx="5">
                  <c:v>8.5119056868434733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8.1277391010273199</c:v>
                </c:pt>
                <c:pt idx="1">
                  <c:v>8.0577271045491141</c:v>
                </c:pt>
                <c:pt idx="2">
                  <c:v>7.9055270229838914</c:v>
                </c:pt>
                <c:pt idx="3">
                  <c:v>7.6726285819314892</c:v>
                </c:pt>
                <c:pt idx="4">
                  <c:v>7.6269676227887651</c:v>
                </c:pt>
                <c:pt idx="5">
                  <c:v>8.2053058773913783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8.1351661439714835</c:v>
                </c:pt>
                <c:pt idx="1">
                  <c:v>8.1351007935961679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6.4166305634076046</c:v>
                </c:pt>
                <c:pt idx="1">
                  <c:v>6.7015328504881886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9.3733452069249381</c:v>
                </c:pt>
                <c:pt idx="1">
                  <c:v>9.3185327381193286</c:v>
                </c:pt>
                <c:pt idx="2">
                  <c:v>9.4222321239624502</c:v>
                </c:pt>
                <c:pt idx="3">
                  <c:v>9.2264425610339718</c:v>
                </c:pt>
                <c:pt idx="4">
                  <c:v>9.2070163286574758</c:v>
                </c:pt>
                <c:pt idx="5">
                  <c:v>9.0856351829573008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8.8554008946778673</c:v>
                </c:pt>
                <c:pt idx="1">
                  <c:v>8.7785272222224311</c:v>
                </c:pt>
                <c:pt idx="2">
                  <c:v>8.8155588305584978</c:v>
                </c:pt>
                <c:pt idx="3">
                  <c:v>8.6369824819778458</c:v>
                </c:pt>
                <c:pt idx="4">
                  <c:v>8.6761336010279297</c:v>
                </c:pt>
                <c:pt idx="5">
                  <c:v>8.8315682972418355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9.3306087008525029</c:v>
                </c:pt>
                <c:pt idx="1">
                  <c:v>9.1331771180184056</c:v>
                </c:pt>
                <c:pt idx="2">
                  <c:v>9.3462633806131805</c:v>
                </c:pt>
                <c:pt idx="3">
                  <c:v>9.1392311772367787</c:v>
                </c:pt>
                <c:pt idx="4">
                  <c:v>9.1389920061232015</c:v>
                </c:pt>
                <c:pt idx="5">
                  <c:v>9.1167854078973818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8.7595346324617065</c:v>
                </c:pt>
                <c:pt idx="1">
                  <c:v>8.6113904118424767</c:v>
                </c:pt>
                <c:pt idx="2">
                  <c:v>8.8715785428775078</c:v>
                </c:pt>
                <c:pt idx="3">
                  <c:v>8.6926770712607837</c:v>
                </c:pt>
                <c:pt idx="4">
                  <c:v>8.7054951524777131</c:v>
                </c:pt>
                <c:pt idx="5">
                  <c:v>8.856235281656442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9.0190101287052702</c:v>
                </c:pt>
                <c:pt idx="1">
                  <c:v>8.8297602165741402</c:v>
                </c:pt>
                <c:pt idx="2">
                  <c:v>8.924746072546748</c:v>
                </c:pt>
                <c:pt idx="3">
                  <c:v>8.7058675092533697</c:v>
                </c:pt>
                <c:pt idx="4">
                  <c:v>8.6916041034971929</c:v>
                </c:pt>
                <c:pt idx="5">
                  <c:v>8.7405182021245924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9.2343234416940785</c:v>
                </c:pt>
                <c:pt idx="1">
                  <c:v>8.9920215726501898</c:v>
                </c:pt>
                <c:pt idx="2">
                  <c:v>9.0895387779923418</c:v>
                </c:pt>
                <c:pt idx="3">
                  <c:v>9.0137330292552136</c:v>
                </c:pt>
                <c:pt idx="4">
                  <c:v>9.016039075343258</c:v>
                </c:pt>
                <c:pt idx="5">
                  <c:v>9.0657491759970856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9.0110917146102611</c:v>
                </c:pt>
                <c:pt idx="1">
                  <c:v>8.7837174792856292</c:v>
                </c:pt>
                <c:pt idx="2">
                  <c:v>8.9157621812268886</c:v>
                </c:pt>
                <c:pt idx="3">
                  <c:v>8.5923998939320629</c:v>
                </c:pt>
                <c:pt idx="4">
                  <c:v>8.859013077354378</c:v>
                </c:pt>
                <c:pt idx="5">
                  <c:v>8.8483239843450505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8.3781085937282747</c:v>
                </c:pt>
                <c:pt idx="1">
                  <c:v>7.2047909603061351</c:v>
                </c:pt>
                <c:pt idx="2">
                  <c:v>6.7586270978448413</c:v>
                </c:pt>
                <c:pt idx="3">
                  <c:v>7.4584720962757336</c:v>
                </c:pt>
                <c:pt idx="4">
                  <c:v>7.5456112168429277</c:v>
                </c:pt>
                <c:pt idx="5">
                  <c:v>7.9447591878528874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8.0999345727156946</c:v>
                </c:pt>
                <c:pt idx="1">
                  <c:v>7.9714828695657891</c:v>
                </c:pt>
                <c:pt idx="2">
                  <c:v>8.0693817716282794</c:v>
                </c:pt>
                <c:pt idx="3">
                  <c:v>7.7445406157686074</c:v>
                </c:pt>
                <c:pt idx="4">
                  <c:v>7.8071770565867089</c:v>
                </c:pt>
                <c:pt idx="5">
                  <c:v>8.0032593051096068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7.5420498857206164</c:v>
                </c:pt>
                <c:pt idx="1">
                  <c:v>7.0195043881833703</c:v>
                </c:pt>
                <c:pt idx="2">
                  <c:v>7.2724851141678366</c:v>
                </c:pt>
                <c:pt idx="3">
                  <c:v>7.1588189118835466</c:v>
                </c:pt>
                <c:pt idx="4">
                  <c:v>7.0869410632726364</c:v>
                </c:pt>
                <c:pt idx="5">
                  <c:v>7.2980861146800784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8.8254085832883451</c:v>
                </c:pt>
                <c:pt idx="1">
                  <c:v>8.7917415913120731</c:v>
                </c:pt>
                <c:pt idx="2">
                  <c:v>9.0121711600534979</c:v>
                </c:pt>
                <c:pt idx="3">
                  <c:v>8.8743863480011438</c:v>
                </c:pt>
                <c:pt idx="4">
                  <c:v>8.8843482665377138</c:v>
                </c:pt>
                <c:pt idx="5">
                  <c:v>8.8887404897475761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8.0518724034333982</c:v>
                </c:pt>
                <c:pt idx="1">
                  <c:v>7.8735660430103138</c:v>
                </c:pt>
                <c:pt idx="2">
                  <c:v>7.7316892015680647</c:v>
                </c:pt>
                <c:pt idx="3">
                  <c:v>7.8002851718844513</c:v>
                </c:pt>
                <c:pt idx="4">
                  <c:v>7.8429217674298286</c:v>
                </c:pt>
                <c:pt idx="5">
                  <c:v>7.9439385968973264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9.5055352375790818</c:v>
                </c:pt>
                <c:pt idx="1">
                  <c:v>9.4766717229106767</c:v>
                </c:pt>
                <c:pt idx="2">
                  <c:v>9.5803922212701504</c:v>
                </c:pt>
                <c:pt idx="3">
                  <c:v>9.5190331931100243</c:v>
                </c:pt>
                <c:pt idx="4">
                  <c:v>9.4875722982216253</c:v>
                </c:pt>
                <c:pt idx="5">
                  <c:v>9.5184326246133821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9.020595511693319</c:v>
                </c:pt>
                <c:pt idx="1">
                  <c:v>8.9829563625440887</c:v>
                </c:pt>
                <c:pt idx="2">
                  <c:v>8.9145172411267559</c:v>
                </c:pt>
                <c:pt idx="3">
                  <c:v>8.8696947329174538</c:v>
                </c:pt>
                <c:pt idx="4">
                  <c:v>8.9656074193731286</c:v>
                </c:pt>
                <c:pt idx="5">
                  <c:v>8.9380510754095308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8.7547398472492066</c:v>
                </c:pt>
                <c:pt idx="1">
                  <c:v>7.9769472730204312</c:v>
                </c:pt>
                <c:pt idx="2">
                  <c:v>8.0201808266024734</c:v>
                </c:pt>
                <c:pt idx="3">
                  <c:v>8.2190638410919377</c:v>
                </c:pt>
                <c:pt idx="4">
                  <c:v>8.3360891484188056</c:v>
                </c:pt>
                <c:pt idx="5">
                  <c:v>8.3817447827703582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6.6740930246253054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7.7219184756267527</c:v>
                </c:pt>
                <c:pt idx="1">
                  <c:v>7.3462613085674207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7.272968389846528</c:v>
                </c:pt>
                <c:pt idx="1">
                  <c:v>6.9131985311416049</c:v>
                </c:pt>
                <c:pt idx="2">
                  <c:v>6.9260658180490697</c:v>
                </c:pt>
                <c:pt idx="3">
                  <c:v>6.5383609387480339</c:v>
                </c:pt>
                <c:pt idx="4">
                  <c:v>6.7972357508505494</c:v>
                </c:pt>
                <c:pt idx="5">
                  <c:v>6.8224545289176808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8.5552612571834263</c:v>
                </c:pt>
                <c:pt idx="1">
                  <c:v>8.0914846882687783</c:v>
                </c:pt>
                <c:pt idx="2">
                  <c:v>7.9910263588225554</c:v>
                </c:pt>
                <c:pt idx="3">
                  <c:v>7.740103425336514</c:v>
                </c:pt>
                <c:pt idx="4">
                  <c:v>7.9026010192273457</c:v>
                </c:pt>
                <c:pt idx="5">
                  <c:v>7.4571031965156749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7.3237425625184418</c:v>
                </c:pt>
                <c:pt idx="1">
                  <c:v>6.9091626489890414</c:v>
                </c:pt>
                <c:pt idx="2">
                  <c:v>6.7691965431348446</c:v>
                </c:pt>
                <c:pt idx="3">
                  <c:v>6.5939573330876664</c:v>
                </c:pt>
                <c:pt idx="4">
                  <c:v>6.9428563960163876</c:v>
                </c:pt>
                <c:pt idx="5">
                  <c:v>7.0076398852444104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7.1951407400579406</c:v>
                </c:pt>
                <c:pt idx="1">
                  <c:v>7.8752479726724864</c:v>
                </c:pt>
                <c:pt idx="2">
                  <c:v>8.0333687162425207</c:v>
                </c:pt>
                <c:pt idx="3">
                  <c:v>7.6050720286049271</c:v>
                </c:pt>
                <c:pt idx="4">
                  <c:v>7.7267637778813594</c:v>
                </c:pt>
                <c:pt idx="5">
                  <c:v>7.8643020230911622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8.9184526835262155</c:v>
                </c:pt>
                <c:pt idx="1">
                  <c:v>8.8576135114949324</c:v>
                </c:pt>
                <c:pt idx="2">
                  <c:v>9.0475362607917109</c:v>
                </c:pt>
                <c:pt idx="3">
                  <c:v>8.9542233657304422</c:v>
                </c:pt>
                <c:pt idx="4">
                  <c:v>8.9792895484142825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5.1899664551937734</c:v>
                </c:pt>
                <c:pt idx="1">
                  <c:v>4.6851276638152699</c:v>
                </c:pt>
                <c:pt idx="2">
                  <c:v>4.5470076089737734</c:v>
                </c:pt>
                <c:pt idx="3">
                  <c:v>4.4030173550152529</c:v>
                </c:pt>
                <c:pt idx="4">
                  <c:v>4.5883159528523088</c:v>
                </c:pt>
                <c:pt idx="5">
                  <c:v>4.5663036576928402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6.8526215136759916</c:v>
                </c:pt>
                <c:pt idx="1">
                  <c:v>6.4672079522026964</c:v>
                </c:pt>
                <c:pt idx="2">
                  <c:v>6.5542356329248683</c:v>
                </c:pt>
                <c:pt idx="3">
                  <c:v>6.2785985514619513</c:v>
                </c:pt>
                <c:pt idx="4">
                  <c:v>6.5748462108781336</c:v>
                </c:pt>
                <c:pt idx="5">
                  <c:v>6.3730960904696774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8.0420979723790005</c:v>
                </c:pt>
                <c:pt idx="1">
                  <c:v>7.6078597532085892</c:v>
                </c:pt>
                <c:pt idx="2">
                  <c:v>7.8101433073180004</c:v>
                </c:pt>
                <c:pt idx="3">
                  <c:v>7.6026187418610736</c:v>
                </c:pt>
                <c:pt idx="4">
                  <c:v>7.6127146011988458</c:v>
                </c:pt>
                <c:pt idx="5">
                  <c:v>7.8700769668888029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8.471312595993675</c:v>
                </c:pt>
                <c:pt idx="1">
                  <c:v>7.5297863420570632</c:v>
                </c:pt>
                <c:pt idx="2">
                  <c:v>8.2018179892882408</c:v>
                </c:pt>
                <c:pt idx="3">
                  <c:v>7.5714641697643614</c:v>
                </c:pt>
                <c:pt idx="4">
                  <c:v>7.8311138025106626</c:v>
                </c:pt>
                <c:pt idx="5">
                  <c:v>7.5113951680179714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6.586369037005495</c:v>
                </c:pt>
                <c:pt idx="1">
                  <c:v>6.1880678402415494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9.0781476073846417</c:v>
                </c:pt>
                <c:pt idx="1">
                  <c:v>9.0521797537137996</c:v>
                </c:pt>
                <c:pt idx="2">
                  <c:v>9.1846739813154166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9.3963047519986187</c:v>
                </c:pt>
                <c:pt idx="1">
                  <c:v>9.1488068474844031</c:v>
                </c:pt>
                <c:pt idx="2">
                  <c:v>9.23534206422765</c:v>
                </c:pt>
                <c:pt idx="3">
                  <c:v>9.2132467651096164</c:v>
                </c:pt>
                <c:pt idx="4">
                  <c:v>9.1295900873152949</c:v>
                </c:pt>
                <c:pt idx="5">
                  <c:v>9.2310703388229918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8.4388868480562653</c:v>
                </c:pt>
                <c:pt idx="1">
                  <c:v>8.1849676265199705</c:v>
                </c:pt>
                <c:pt idx="2">
                  <c:v>8.2556103481662433</c:v>
                </c:pt>
                <c:pt idx="3">
                  <c:v>8.1053089371283402</c:v>
                </c:pt>
                <c:pt idx="4">
                  <c:v>8.2685595512880035</c:v>
                </c:pt>
                <c:pt idx="5">
                  <c:v>8.2871436327087551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007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RBD | Dorset County Hospital NHS Foundation Trust </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0072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RBD | Dorset County Hospital NHS Foundation Trust </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RBD | Dorset County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Dorset County Hospital NHS Foundation Trust </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08267549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94714879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531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65588070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3435750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24916807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81098587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38071925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46656052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0647191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8349533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3538218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Dorset County Hospital NHS Foundation Trust </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Dorset County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531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2855813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580968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68713769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9169774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65756023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04720370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30179817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3034893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7797319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93787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717051670"/>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6801004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31294588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6421447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977629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60864622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9958212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2715548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6211148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7075847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6057052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854725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536970117"/>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8412652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3932884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77439576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21627186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39847666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57377600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9163786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1323354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181541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56051422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6184792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33681115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58516912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6057724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795706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0574785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774944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89911716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4186798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67086282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7597726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4172219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1787122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236892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9392465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901759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183504712"/>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7642226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30312277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05775268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1323464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34297746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281588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09642800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4860992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73801966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55832797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8124138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15177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84563974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2031149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46980242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99715542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69990100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99074128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7445109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63158357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8638410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94132745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6209704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302859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2319676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2893484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2259780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41494032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9746873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8430492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84271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91705689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514671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7149158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4358473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295555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7883515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05667199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650157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77916221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94515761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1128697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80662472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92935479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92502663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85194229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1001414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1772535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7793519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221133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05829801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5344701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13399987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9776105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262369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72364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5065513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401796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8270847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67263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6998268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8654271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838940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08973264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65782822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3140974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168452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14954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992313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91771539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6005595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520637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226592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0838653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7223067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7892141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1207631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884268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1009404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789331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0028704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4064467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0976542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1031362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03893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8610018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8153963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8079057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6332377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436227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7999536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623516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09129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9579237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9747247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5884933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776707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2756145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6781407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3041700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2698043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8192301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7911354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8337921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2245494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0033453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3763687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266037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0120543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41421198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4048691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466967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6664610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6481999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9724851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847868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5945372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8746746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4158055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69565041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41351281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2449311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5531132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1273569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8948159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91994104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1967727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9916491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78087071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837696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66939879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1272247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9853775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59839351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75746646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7126673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6634216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305433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8755776"/>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96860080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55105943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17168340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5919570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449050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889046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589497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447287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488775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275651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451202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1120254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585131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67131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027343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579602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347946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73517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321747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5670653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037189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21109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906819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618260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578810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529777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327316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4771887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36705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823863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176020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82409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294293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25242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5085700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2945678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25571491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50619456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28668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85759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58583709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62910291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76285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645535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4070164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37753609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180516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07490345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80002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98170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211018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43092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37426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225965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269804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866596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6297762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7184727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99934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624312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520233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4646369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809637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95036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50781392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473412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108197403"/>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784560684"/>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16423</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Dorset County Hospital NHS Foundation Trust </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2026-09-02T13:24:38Z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